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5637918-7282-4263-B4AF-9DE8F23FA9F3}" type="datetimeFigureOut">
              <a:rPr lang="en-US" smtClean="0"/>
              <a:pPr/>
              <a:t>4/14/2009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7C3FF3-60D6-4C4F-A901-AD39FB80195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7C3FF3-60D6-4C4F-A901-AD39FB80195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AED33E8-BFF3-4A83-B772-4DBF07D8E4C4}"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ED33E8-BFF3-4A83-B772-4DBF07D8E4C4}"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ED33E8-BFF3-4A83-B772-4DBF07D8E4C4}"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AED33E8-BFF3-4A83-B772-4DBF07D8E4C4}"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AED33E8-BFF3-4A83-B772-4DBF07D8E4C4}"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AED33E8-BFF3-4A83-B772-4DBF07D8E4C4}" type="datetimeFigureOut">
              <a:rPr lang="en-US" smtClean="0"/>
              <a:pPr/>
              <a:t>4/14/2009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AED33E8-BFF3-4A83-B772-4DBF07D8E4C4}" type="datetimeFigureOut">
              <a:rPr lang="en-US" smtClean="0"/>
              <a:pPr/>
              <a:t>4/14/2009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AED33E8-BFF3-4A83-B772-4DBF07D8E4C4}" type="datetimeFigureOut">
              <a:rPr lang="en-US" smtClean="0"/>
              <a:pPr/>
              <a:t>4/14/2009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AED33E8-BFF3-4A83-B772-4DBF07D8E4C4}" type="datetimeFigureOut">
              <a:rPr lang="en-US" smtClean="0"/>
              <a:pPr/>
              <a:t>4/14/2009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ED33E8-BFF3-4A83-B772-4DBF07D8E4C4}" type="datetimeFigureOut">
              <a:rPr lang="en-US" smtClean="0"/>
              <a:pPr/>
              <a:t>4/14/2009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ED33E8-BFF3-4A83-B772-4DBF07D8E4C4}" type="datetimeFigureOut">
              <a:rPr lang="en-US" smtClean="0"/>
              <a:pPr/>
              <a:t>4/14/2009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1D2C5-BD4A-474E-BCA7-37F16627C96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39999">
              <a:srgbClr val="0A128C"/>
            </a:gs>
            <a:gs pos="70000">
              <a:srgbClr val="181CC7"/>
            </a:gs>
            <a:gs pos="88000">
              <a:srgbClr val="7005D4"/>
            </a:gs>
            <a:gs pos="100000">
              <a:srgbClr val="8C3D91"/>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ED33E8-BFF3-4A83-B772-4DBF07D8E4C4}" type="datetimeFigureOut">
              <a:rPr lang="en-US" smtClean="0"/>
              <a:pPr/>
              <a:t>4/14/2009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31D2C5-BD4A-474E-BCA7-37F16627C96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pbs.org/wgbh/nova/aliens/carlsagan.html" TargetMode="External"/><Relationship Id="rId13" Type="http://schemas.openxmlformats.org/officeDocument/2006/relationships/hyperlink" Target="http://skepdic.com/piltdown.html" TargetMode="External"/><Relationship Id="rId3" Type="http://schemas.openxmlformats.org/officeDocument/2006/relationships/hyperlink" Target="http://www.pbs.org/wgbh/nova/aliens/wheresphysev.html" TargetMode="External"/><Relationship Id="rId7" Type="http://schemas.openxmlformats.org/officeDocument/2006/relationships/hyperlink" Target="http://www.pbs.org/wgbh/nova/aliens/buddhopkins.html" TargetMode="External"/><Relationship Id="rId12" Type="http://schemas.openxmlformats.org/officeDocument/2006/relationships/hyperlink" Target="https://www.cia.gov/library/center-for-the-study-of-intelligence/csi-publications/csi-studies/studies/97unclass/ufo.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www.pbs.org/wgbh/nova/aliens/johnvelez.html" TargetMode="External"/><Relationship Id="rId11" Type="http://schemas.openxmlformats.org/officeDocument/2006/relationships/hyperlink" Target="http://www.pbs.org/wgbh/nova/aliens/cases.html" TargetMode="External"/><Relationship Id="rId5" Type="http://schemas.openxmlformats.org/officeDocument/2006/relationships/hyperlink" Target="http://www.pbs.org/wgbh/nova/aliens/johnmack.html" TargetMode="External"/><Relationship Id="rId10" Type="http://schemas.openxmlformats.org/officeDocument/2006/relationships/hyperlink" Target="http://www.pbs.org/wgbh/nova/aliens/philipklass.html" TargetMode="External"/><Relationship Id="rId4" Type="http://schemas.openxmlformats.org/officeDocument/2006/relationships/hyperlink" Target="http://www.pbs.org/wgbh/nova/alienactivity/nazca2.html" TargetMode="External"/><Relationship Id="rId9" Type="http://schemas.openxmlformats.org/officeDocument/2006/relationships/hyperlink" Target="http://www.pbs.org/wgbh/nova/aliens/paulhorowitz.html"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www.disclosureproject.org/" TargetMode="External"/><Relationship Id="rId3" Type="http://schemas.openxmlformats.org/officeDocument/2006/relationships/hyperlink" Target="http://www.weeklyreaderexpress.com/ViewArticle.aspx?pin=wrkw-0002800" TargetMode="External"/><Relationship Id="rId7" Type="http://schemas.openxmlformats.org/officeDocument/2006/relationships/hyperlink" Target="http://www.nuforc.org/" TargetMode="External"/><Relationship Id="rId12" Type="http://schemas.openxmlformats.org/officeDocument/2006/relationships/hyperlink" Target="http://www.ask.com/bar?q=ufos&amp;page=2&amp;qsrc=0&amp;ab=6&amp;u=http://www.naziufos.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qtm.net/~geibdan/framemst.html" TargetMode="External"/><Relationship Id="rId11" Type="http://schemas.openxmlformats.org/officeDocument/2006/relationships/hyperlink" Target="http://www.ask.com/bar?q=ufos&amp;page=2&amp;qsrc=0&amp;ab=3&amp;u=http://skepdic.com/ufos_ets.html" TargetMode="External"/><Relationship Id="rId5" Type="http://schemas.openxmlformats.org/officeDocument/2006/relationships/hyperlink" Target="http://www.history.com/video.do?name=UFO_Hunters&amp;bcpid=1431564227&amp;bclid=1508311792&amp;bctid=1509314493&amp;paidlink=1&amp;vid=HIS_SEM_Search&amp;keywords=ufos&amp;utm_source=google&amp;utm_medium=cpc&amp;utm_campaign=ufo&amp;utm_term=ufos" TargetMode="External"/><Relationship Id="rId10" Type="http://schemas.openxmlformats.org/officeDocument/2006/relationships/hyperlink" Target="http://www.ufos-aliens.co.uk/" TargetMode="External"/><Relationship Id="rId4" Type="http://schemas.openxmlformats.org/officeDocument/2006/relationships/hyperlink" Target="http://www.sciam.com/article.cfm?id=0002F4E6-8CF7-1D49-90FB809EC5880000" TargetMode="External"/><Relationship Id="rId9" Type="http://schemas.openxmlformats.org/officeDocument/2006/relationships/hyperlink" Target="http://www.ufodigest.com/"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13000" b="-1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noFill/>
          <a:ln w="34925">
            <a:noFill/>
          </a:ln>
          <a:effectLst>
            <a:outerShdw blurRad="225425" dist="50800" dir="5220000" algn="ctr">
              <a:srgbClr val="000000">
                <a:alpha val="33000"/>
              </a:srgbClr>
            </a:outerShdw>
          </a:effectLst>
        </p:spPr>
        <p:txBody>
          <a:bodyPr>
            <a:noAutofit/>
          </a:bodyPr>
          <a:lstStyle/>
          <a:p>
            <a:r>
              <a:rPr lang="en-US" sz="19900" dirty="0" smtClean="0">
                <a:solidFill>
                  <a:srgbClr val="FFFF00"/>
                </a:solidFill>
              </a:rPr>
              <a:t>U.F.Os</a:t>
            </a:r>
            <a:endParaRPr lang="en-US" sz="19900" dirty="0">
              <a:solidFill>
                <a:srgbClr val="FFFF00"/>
              </a:solidFill>
            </a:endParaRPr>
          </a:p>
        </p:txBody>
      </p:sp>
      <p:sp>
        <p:nvSpPr>
          <p:cNvPr id="3" name="Subtitle 2"/>
          <p:cNvSpPr>
            <a:spLocks noGrp="1"/>
          </p:cNvSpPr>
          <p:nvPr>
            <p:ph type="subTitle" idx="1"/>
          </p:nvPr>
        </p:nvSpPr>
        <p:spPr/>
        <p:txBody>
          <a:bodyPr>
            <a:normAutofit/>
          </a:bodyPr>
          <a:lstStyle/>
          <a:p>
            <a:r>
              <a:rPr lang="en-US" sz="3600" dirty="0" smtClean="0">
                <a:solidFill>
                  <a:srgbClr val="FFFF00"/>
                </a:solidFill>
              </a:rPr>
              <a:t>Fact or Fiction?</a:t>
            </a:r>
          </a:p>
          <a:p>
            <a:r>
              <a:rPr lang="en-US" sz="2400" dirty="0" smtClean="0">
                <a:solidFill>
                  <a:srgbClr val="FFFF00"/>
                </a:solidFill>
              </a:rPr>
              <a:t>By</a:t>
            </a:r>
          </a:p>
          <a:p>
            <a:r>
              <a:rPr lang="en-US" sz="2400" dirty="0" smtClean="0">
                <a:solidFill>
                  <a:srgbClr val="FFFF00"/>
                </a:solidFill>
              </a:rPr>
              <a:t>Stevie Tayntor</a:t>
            </a:r>
            <a:endParaRPr lang="en-US" sz="2400" dirty="0">
              <a:solidFill>
                <a:srgbClr val="FFFF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Autofit/>
          </a:bodyPr>
          <a:lstStyle/>
          <a:p>
            <a:r>
              <a:rPr lang="en-US" sz="7200" dirty="0" smtClean="0">
                <a:solidFill>
                  <a:srgbClr val="FFFF00"/>
                </a:solidFill>
              </a:rPr>
              <a:t>Works Cited</a:t>
            </a:r>
            <a:endParaRPr lang="en-US" sz="7200" dirty="0">
              <a:solidFill>
                <a:srgbClr val="FFFF00"/>
              </a:solidFill>
            </a:endParaRPr>
          </a:p>
        </p:txBody>
      </p:sp>
      <p:sp>
        <p:nvSpPr>
          <p:cNvPr id="6" name="Content Placeholder 5"/>
          <p:cNvSpPr>
            <a:spLocks noGrp="1"/>
          </p:cNvSpPr>
          <p:nvPr>
            <p:ph idx="1"/>
          </p:nvPr>
        </p:nvSpPr>
        <p:spPr/>
        <p:txBody>
          <a:bodyPr>
            <a:normAutofit fontScale="70000" lnSpcReduction="20000"/>
          </a:bodyPr>
          <a:lstStyle/>
          <a:p>
            <a:r>
              <a:rPr lang="en-US" u="sng" dirty="0" smtClean="0">
                <a:solidFill>
                  <a:srgbClr val="FFFF00"/>
                </a:solidFill>
                <a:hlinkClick r:id="rId3"/>
              </a:rPr>
              <a:t>http://www.pbs.org/wgbh/nova/aliens/wheresphysev.html</a:t>
            </a:r>
            <a:endParaRPr lang="en-US" dirty="0" smtClean="0">
              <a:solidFill>
                <a:srgbClr val="FFFF00"/>
              </a:solidFill>
            </a:endParaRPr>
          </a:p>
          <a:p>
            <a:r>
              <a:rPr lang="en-US" u="sng" dirty="0" smtClean="0">
                <a:solidFill>
                  <a:srgbClr val="FFFF00"/>
                </a:solidFill>
                <a:hlinkClick r:id="rId4"/>
              </a:rPr>
              <a:t>http://www.pbs.org/wgbh/nova/alienactivity/nazca2.html</a:t>
            </a:r>
            <a:endParaRPr lang="en-US" dirty="0" smtClean="0">
              <a:solidFill>
                <a:srgbClr val="FFFF00"/>
              </a:solidFill>
            </a:endParaRPr>
          </a:p>
          <a:p>
            <a:r>
              <a:rPr lang="en-US" u="sng" dirty="0" smtClean="0">
                <a:solidFill>
                  <a:srgbClr val="FFFF00"/>
                </a:solidFill>
                <a:hlinkClick r:id="rId5"/>
              </a:rPr>
              <a:t>http://www.pbs.org/wgbh/nova/aliens/johnmack.html</a:t>
            </a:r>
            <a:endParaRPr lang="en-US" dirty="0" smtClean="0">
              <a:solidFill>
                <a:srgbClr val="FFFF00"/>
              </a:solidFill>
            </a:endParaRPr>
          </a:p>
          <a:p>
            <a:r>
              <a:rPr lang="en-US" u="sng" dirty="0" smtClean="0">
                <a:solidFill>
                  <a:srgbClr val="FFFF00"/>
                </a:solidFill>
                <a:hlinkClick r:id="rId6"/>
              </a:rPr>
              <a:t>http://www.pbs.org/wgbh/nova/aliens/johnvelez.html</a:t>
            </a:r>
            <a:endParaRPr lang="en-US" dirty="0" smtClean="0">
              <a:solidFill>
                <a:srgbClr val="FFFF00"/>
              </a:solidFill>
            </a:endParaRPr>
          </a:p>
          <a:p>
            <a:r>
              <a:rPr lang="en-US" u="sng" dirty="0" smtClean="0">
                <a:solidFill>
                  <a:srgbClr val="FFFF00"/>
                </a:solidFill>
                <a:hlinkClick r:id="rId7"/>
              </a:rPr>
              <a:t>http://www.pbs.org/wgbh/nova/aliens/buddhopkins.html</a:t>
            </a:r>
            <a:endParaRPr lang="en-US" dirty="0" smtClean="0">
              <a:solidFill>
                <a:srgbClr val="FFFF00"/>
              </a:solidFill>
            </a:endParaRPr>
          </a:p>
          <a:p>
            <a:r>
              <a:rPr lang="en-US" u="sng" dirty="0" smtClean="0">
                <a:solidFill>
                  <a:srgbClr val="FFFF00"/>
                </a:solidFill>
                <a:hlinkClick r:id="rId8"/>
              </a:rPr>
              <a:t>http://www.pbs.org/wgbh/nova/aliens/carlsagan.html</a:t>
            </a:r>
            <a:endParaRPr lang="en-US" dirty="0" smtClean="0">
              <a:solidFill>
                <a:srgbClr val="FFFF00"/>
              </a:solidFill>
            </a:endParaRPr>
          </a:p>
          <a:p>
            <a:r>
              <a:rPr lang="en-US" u="sng" dirty="0" smtClean="0">
                <a:solidFill>
                  <a:srgbClr val="FFFF00"/>
                </a:solidFill>
                <a:hlinkClick r:id="rId9"/>
              </a:rPr>
              <a:t>http://www.pbs.org/wgbh/nova/aliens/paulhorowitz.html</a:t>
            </a:r>
            <a:endParaRPr lang="en-US" dirty="0" smtClean="0">
              <a:solidFill>
                <a:srgbClr val="FFFF00"/>
              </a:solidFill>
            </a:endParaRPr>
          </a:p>
          <a:p>
            <a:r>
              <a:rPr lang="en-US" u="sng" dirty="0" smtClean="0">
                <a:solidFill>
                  <a:srgbClr val="FFFF00"/>
                </a:solidFill>
                <a:hlinkClick r:id="rId10"/>
              </a:rPr>
              <a:t>http://www.pbs.org/wgbh/nova/aliens/philipklass.html</a:t>
            </a:r>
            <a:endParaRPr lang="en-US" dirty="0" smtClean="0">
              <a:solidFill>
                <a:srgbClr val="FFFF00"/>
              </a:solidFill>
            </a:endParaRPr>
          </a:p>
          <a:p>
            <a:r>
              <a:rPr lang="en-US" u="sng" dirty="0" smtClean="0">
                <a:solidFill>
                  <a:srgbClr val="FFFF00"/>
                </a:solidFill>
                <a:hlinkClick r:id="rId11"/>
              </a:rPr>
              <a:t>http://www.pbs.org/wgbh/nova/aliens/cases.html</a:t>
            </a:r>
            <a:endParaRPr lang="en-US" dirty="0" smtClean="0">
              <a:solidFill>
                <a:srgbClr val="FFFF00"/>
              </a:solidFill>
            </a:endParaRPr>
          </a:p>
          <a:p>
            <a:r>
              <a:rPr lang="en-US" u="sng" dirty="0" smtClean="0">
                <a:solidFill>
                  <a:srgbClr val="FFFF00"/>
                </a:solidFill>
                <a:hlinkClick r:id="rId12"/>
              </a:rPr>
              <a:t>https://www.cia.gov/library/center-for-the-study-of-intelligence/csi-publications/csi-studies/studies/97unclass/ufo.html</a:t>
            </a:r>
            <a:endParaRPr lang="en-US" dirty="0" smtClean="0">
              <a:solidFill>
                <a:srgbClr val="FFFF00"/>
              </a:solidFill>
            </a:endParaRPr>
          </a:p>
          <a:p>
            <a:r>
              <a:rPr lang="en-US" u="sng" dirty="0" smtClean="0">
                <a:solidFill>
                  <a:srgbClr val="FFFF00"/>
                </a:solidFill>
                <a:hlinkClick r:id="rId13"/>
              </a:rPr>
              <a:t>http://skepdic.com/piltdown.html</a:t>
            </a:r>
            <a:endParaRPr lang="en-US" dirty="0" smtClean="0">
              <a:solidFill>
                <a:srgbClr val="FFFF00"/>
              </a:solidFill>
            </a:endParaRPr>
          </a:p>
          <a:p>
            <a:pPr>
              <a:buNone/>
            </a:pPr>
            <a:endParaRPr lang="en-US" dirty="0" smtClean="0">
              <a:solidFill>
                <a:srgbClr val="FFFF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rgbClr val="FFFF00"/>
                </a:solidFill>
              </a:rPr>
              <a:t>Works Cited</a:t>
            </a:r>
            <a:endParaRPr lang="en-US" sz="7200" dirty="0">
              <a:solidFill>
                <a:srgbClr val="FFFF00"/>
              </a:solidFill>
            </a:endParaRPr>
          </a:p>
        </p:txBody>
      </p:sp>
      <p:sp>
        <p:nvSpPr>
          <p:cNvPr id="3" name="Content Placeholder 2"/>
          <p:cNvSpPr>
            <a:spLocks noGrp="1"/>
          </p:cNvSpPr>
          <p:nvPr>
            <p:ph idx="1"/>
          </p:nvPr>
        </p:nvSpPr>
        <p:spPr/>
        <p:txBody>
          <a:bodyPr>
            <a:normAutofit fontScale="55000" lnSpcReduction="20000"/>
          </a:bodyPr>
          <a:lstStyle/>
          <a:p>
            <a:r>
              <a:rPr lang="en-US" u="sng" dirty="0" smtClean="0">
                <a:solidFill>
                  <a:srgbClr val="FFFF00"/>
                </a:solidFill>
                <a:hlinkClick r:id="rId3"/>
              </a:rPr>
              <a:t>http://www.weeklyreaderexpress.com/ViewArticle.aspx?pin=wrkw-0002800</a:t>
            </a:r>
            <a:endParaRPr lang="en-US" dirty="0" smtClean="0">
              <a:solidFill>
                <a:srgbClr val="FFFF00"/>
              </a:solidFill>
            </a:endParaRPr>
          </a:p>
          <a:p>
            <a:r>
              <a:rPr lang="en-US" u="sng" dirty="0" smtClean="0">
                <a:solidFill>
                  <a:srgbClr val="FFFF00"/>
                </a:solidFill>
                <a:hlinkClick r:id="rId4"/>
              </a:rPr>
              <a:t>http://www.sciam.com/article.cfm?id=0002F4E6-8CF7-1D49-90FB809EC5880000</a:t>
            </a:r>
            <a:endParaRPr lang="en-US" dirty="0" smtClean="0">
              <a:solidFill>
                <a:srgbClr val="FFFF00"/>
              </a:solidFill>
            </a:endParaRPr>
          </a:p>
          <a:p>
            <a:r>
              <a:rPr lang="en-US" u="sng" dirty="0" smtClean="0">
                <a:solidFill>
                  <a:srgbClr val="FFFF00"/>
                </a:solidFill>
                <a:hlinkClick r:id="rId5"/>
              </a:rPr>
              <a:t>http://www.history.com/video.do?name=UFO_Hunters&amp;bcpid=1431564227&amp;bclid=1508311792&amp;bctid=1509314493&amp;paidlink=1&amp;vid=HIS_SEM_Search&amp;keywords=ufos&amp;utm_source=google&amp;utm_medium=cpc&amp;utm_campaign=ufo&amp;utm_term=ufos</a:t>
            </a:r>
            <a:endParaRPr lang="en-US" dirty="0" smtClean="0">
              <a:solidFill>
                <a:srgbClr val="FFFF00"/>
              </a:solidFill>
            </a:endParaRPr>
          </a:p>
          <a:p>
            <a:r>
              <a:rPr lang="en-US" u="sng" dirty="0" smtClean="0">
                <a:solidFill>
                  <a:srgbClr val="FFFF00"/>
                </a:solidFill>
                <a:hlinkClick r:id="rId6"/>
              </a:rPr>
              <a:t>http://www.qtm.net/~geibdan/framemst.html</a:t>
            </a:r>
            <a:endParaRPr lang="en-US" dirty="0" smtClean="0">
              <a:solidFill>
                <a:srgbClr val="FFFF00"/>
              </a:solidFill>
            </a:endParaRPr>
          </a:p>
          <a:p>
            <a:r>
              <a:rPr lang="en-US" u="sng" dirty="0" smtClean="0">
                <a:solidFill>
                  <a:srgbClr val="FFFF00"/>
                </a:solidFill>
                <a:hlinkClick r:id="rId7"/>
              </a:rPr>
              <a:t>http://www.nuforc.org/</a:t>
            </a:r>
            <a:endParaRPr lang="en-US" dirty="0" smtClean="0">
              <a:solidFill>
                <a:srgbClr val="FFFF00"/>
              </a:solidFill>
            </a:endParaRPr>
          </a:p>
          <a:p>
            <a:r>
              <a:rPr lang="en-US" u="sng" dirty="0" smtClean="0">
                <a:solidFill>
                  <a:srgbClr val="FFFF00"/>
                </a:solidFill>
                <a:hlinkClick r:id="rId8"/>
              </a:rPr>
              <a:t>http://www.disclosureproject.org/</a:t>
            </a:r>
            <a:endParaRPr lang="en-US" dirty="0" smtClean="0">
              <a:solidFill>
                <a:srgbClr val="FFFF00"/>
              </a:solidFill>
            </a:endParaRPr>
          </a:p>
          <a:p>
            <a:r>
              <a:rPr lang="en-US" u="sng" dirty="0" smtClean="0">
                <a:solidFill>
                  <a:srgbClr val="FFFF00"/>
                </a:solidFill>
                <a:hlinkClick r:id="rId9"/>
              </a:rPr>
              <a:t>http://www.ufodigest.com/</a:t>
            </a:r>
            <a:endParaRPr lang="en-US" dirty="0" smtClean="0">
              <a:solidFill>
                <a:srgbClr val="FFFF00"/>
              </a:solidFill>
            </a:endParaRPr>
          </a:p>
          <a:p>
            <a:r>
              <a:rPr lang="en-US" u="sng" dirty="0" smtClean="0">
                <a:solidFill>
                  <a:srgbClr val="FFFF00"/>
                </a:solidFill>
                <a:hlinkClick r:id="rId10"/>
              </a:rPr>
              <a:t>http://www.ufos-aliens.co.uk/</a:t>
            </a:r>
            <a:endParaRPr lang="en-US" dirty="0" smtClean="0">
              <a:solidFill>
                <a:srgbClr val="FFFF00"/>
              </a:solidFill>
            </a:endParaRPr>
          </a:p>
          <a:p>
            <a:r>
              <a:rPr lang="en-US" u="sng" dirty="0" smtClean="0">
                <a:solidFill>
                  <a:srgbClr val="FFFF00"/>
                </a:solidFill>
                <a:hlinkClick r:id="rId11"/>
              </a:rPr>
              <a:t>http://www.ask.com/bar?q=ufos&amp;page=2&amp;qsrc=0&amp;ab=3&amp;u=http%3A%2F%2Fskepdic.com%2Fufos_ets.html</a:t>
            </a:r>
            <a:endParaRPr lang="en-US" dirty="0" smtClean="0">
              <a:solidFill>
                <a:srgbClr val="FFFF00"/>
              </a:solidFill>
            </a:endParaRPr>
          </a:p>
          <a:p>
            <a:r>
              <a:rPr lang="en-US" u="sng" dirty="0" smtClean="0">
                <a:solidFill>
                  <a:srgbClr val="FFFF00"/>
                </a:solidFill>
                <a:hlinkClick r:id="rId12"/>
              </a:rPr>
              <a:t>http://www.ask.com/bar?q=ufos&amp;page=2&amp;qsrc=0&amp;ab=6&amp;u=http%3A%2F%2Fwww.naziufos.com%2F</a:t>
            </a:r>
            <a:endParaRPr lang="en-US" dirty="0" smtClean="0">
              <a:solidFill>
                <a:srgbClr val="FFFF00"/>
              </a:solidFill>
            </a:endParaRP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The Mystery of U.F.Os</a:t>
            </a:r>
            <a:endParaRPr lang="en-US" dirty="0">
              <a:solidFill>
                <a:srgbClr val="FFFF00"/>
              </a:solidFill>
            </a:endParaRPr>
          </a:p>
        </p:txBody>
      </p:sp>
      <p:sp>
        <p:nvSpPr>
          <p:cNvPr id="4" name="Content Placeholder 3"/>
          <p:cNvSpPr>
            <a:spLocks noGrp="1"/>
          </p:cNvSpPr>
          <p:nvPr>
            <p:ph sz="half" idx="1"/>
          </p:nvPr>
        </p:nvSpPr>
        <p:spPr/>
        <p:txBody>
          <a:bodyPr>
            <a:normAutofit fontScale="92500" lnSpcReduction="10000"/>
          </a:bodyPr>
          <a:lstStyle/>
          <a:p>
            <a:r>
              <a:rPr lang="en-US" dirty="0" smtClean="0">
                <a:solidFill>
                  <a:srgbClr val="FFFF00"/>
                </a:solidFill>
              </a:rPr>
              <a:t>Unidentified Flying Objects, more commonly known as U.F.Os have been puzzling believers and skeptics alike for centuries.</a:t>
            </a:r>
          </a:p>
          <a:p>
            <a:r>
              <a:rPr lang="en-US" dirty="0" smtClean="0">
                <a:solidFill>
                  <a:srgbClr val="FFFF00"/>
                </a:solidFill>
              </a:rPr>
              <a:t>What are they?</a:t>
            </a:r>
          </a:p>
          <a:p>
            <a:r>
              <a:rPr lang="en-US" dirty="0" smtClean="0">
                <a:solidFill>
                  <a:srgbClr val="FFFF00"/>
                </a:solidFill>
              </a:rPr>
              <a:t>Are they really extraterrestrial spacecraft, or just elaborate hoaxes?</a:t>
            </a:r>
          </a:p>
        </p:txBody>
      </p:sp>
      <p:pic>
        <p:nvPicPr>
          <p:cNvPr id="6" name="Content Placeholder 5" descr="ufos2.jpg"/>
          <p:cNvPicPr>
            <a:picLocks noGrp="1" noChangeAspect="1"/>
          </p:cNvPicPr>
          <p:nvPr>
            <p:ph sz="half" idx="2"/>
          </p:nvPr>
        </p:nvPicPr>
        <p:blipFill>
          <a:blip r:embed="rId3"/>
          <a:stretch>
            <a:fillRect/>
          </a:stretch>
        </p:blipFill>
        <p:spPr>
          <a:xfrm>
            <a:off x="5410200" y="1676400"/>
            <a:ext cx="2971800" cy="4372303"/>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rgbClr val="FFFF00"/>
                </a:solidFill>
              </a:rPr>
              <a:t>The Skeptics</a:t>
            </a:r>
            <a:endParaRPr lang="en-US" sz="7200" dirty="0">
              <a:solidFill>
                <a:srgbClr val="FFFF00"/>
              </a:solidFill>
            </a:endParaRPr>
          </a:p>
        </p:txBody>
      </p:sp>
      <p:sp>
        <p:nvSpPr>
          <p:cNvPr id="3" name="Content Placeholder 2"/>
          <p:cNvSpPr>
            <a:spLocks noGrp="1"/>
          </p:cNvSpPr>
          <p:nvPr>
            <p:ph sz="half" idx="1"/>
          </p:nvPr>
        </p:nvSpPr>
        <p:spPr/>
        <p:txBody>
          <a:bodyPr>
            <a:normAutofit fontScale="77500" lnSpcReduction="20000"/>
          </a:bodyPr>
          <a:lstStyle/>
          <a:p>
            <a:r>
              <a:rPr lang="en-US" dirty="0" smtClean="0">
                <a:solidFill>
                  <a:srgbClr val="FFFF00"/>
                </a:solidFill>
              </a:rPr>
              <a:t>John Mark (Harvard University)- At first he thought that if we were to find other intelligence we would do it with radio waves or other communication devices.</a:t>
            </a:r>
          </a:p>
          <a:p>
            <a:r>
              <a:rPr lang="en-US" dirty="0" smtClean="0">
                <a:solidFill>
                  <a:srgbClr val="FFFF00"/>
                </a:solidFill>
              </a:rPr>
              <a:t>He had to admit though, that this is a true mystery.</a:t>
            </a:r>
          </a:p>
          <a:p>
            <a:r>
              <a:rPr lang="en-US" dirty="0" smtClean="0">
                <a:solidFill>
                  <a:srgbClr val="FFFF00"/>
                </a:solidFill>
              </a:rPr>
              <a:t>Through his research he has constantly tried to find information to disprove the theory that UFOs are really intelligent species from another planet.</a:t>
            </a:r>
          </a:p>
          <a:p>
            <a:endParaRPr lang="en-US" dirty="0">
              <a:solidFill>
                <a:srgbClr val="FFFF00"/>
              </a:solidFill>
            </a:endParaRPr>
          </a:p>
        </p:txBody>
      </p:sp>
      <p:pic>
        <p:nvPicPr>
          <p:cNvPr id="5" name="Content Placeholder 4" descr="aliens 1.jpg"/>
          <p:cNvPicPr>
            <a:picLocks noGrp="1" noChangeAspect="1"/>
          </p:cNvPicPr>
          <p:nvPr>
            <p:ph sz="half" idx="2"/>
          </p:nvPr>
        </p:nvPicPr>
        <p:blipFill>
          <a:blip r:embed="rId3"/>
          <a:stretch>
            <a:fillRect/>
          </a:stretch>
        </p:blipFill>
        <p:spPr>
          <a:xfrm>
            <a:off x="5473699" y="1876306"/>
            <a:ext cx="3102407" cy="376249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rgbClr val="FFFF00"/>
                </a:solidFill>
              </a:rPr>
              <a:t>The Skeptics</a:t>
            </a:r>
            <a:endParaRPr lang="en-US" sz="6000" dirty="0">
              <a:solidFill>
                <a:srgbClr val="FFFF00"/>
              </a:solidFill>
            </a:endParaRPr>
          </a:p>
        </p:txBody>
      </p:sp>
      <p:sp>
        <p:nvSpPr>
          <p:cNvPr id="3" name="Content Placeholder 2"/>
          <p:cNvSpPr>
            <a:spLocks noGrp="1"/>
          </p:cNvSpPr>
          <p:nvPr>
            <p:ph sz="half" idx="1"/>
          </p:nvPr>
        </p:nvSpPr>
        <p:spPr/>
        <p:txBody>
          <a:bodyPr>
            <a:normAutofit fontScale="92500" lnSpcReduction="20000"/>
          </a:bodyPr>
          <a:lstStyle/>
          <a:p>
            <a:r>
              <a:rPr lang="en-US" dirty="0" smtClean="0">
                <a:solidFill>
                  <a:srgbClr val="FFFF00"/>
                </a:solidFill>
              </a:rPr>
              <a:t>Skeptics say “ground traces” left by UFOs are a commonly growing fungus.</a:t>
            </a:r>
          </a:p>
          <a:p>
            <a:r>
              <a:rPr lang="en-US" dirty="0" smtClean="0">
                <a:solidFill>
                  <a:srgbClr val="FFFF00"/>
                </a:solidFill>
              </a:rPr>
              <a:t>Also, many photographs of UFOs have been found to be fakes.</a:t>
            </a:r>
          </a:p>
          <a:p>
            <a:r>
              <a:rPr lang="en-US" dirty="0" smtClean="0">
                <a:solidFill>
                  <a:srgbClr val="FFFF00"/>
                </a:solidFill>
              </a:rPr>
              <a:t>Another explanation could be that people mistake common objects such as clouds and air planes.</a:t>
            </a:r>
            <a:endParaRPr lang="en-US" dirty="0">
              <a:solidFill>
                <a:srgbClr val="FFFF00"/>
              </a:solidFill>
            </a:endParaRPr>
          </a:p>
        </p:txBody>
      </p:sp>
      <p:pic>
        <p:nvPicPr>
          <p:cNvPr id="5" name="Content Placeholder 4" descr="alien 3.jpg"/>
          <p:cNvPicPr>
            <a:picLocks noGrp="1" noChangeAspect="1"/>
          </p:cNvPicPr>
          <p:nvPr>
            <p:ph sz="half" idx="2"/>
          </p:nvPr>
        </p:nvPicPr>
        <p:blipFill>
          <a:blip r:embed="rId3"/>
          <a:stretch>
            <a:fillRect/>
          </a:stretch>
        </p:blipFill>
        <p:spPr>
          <a:xfrm>
            <a:off x="5638800" y="1752600"/>
            <a:ext cx="2216150" cy="3590724"/>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rgbClr val="FFFF00"/>
                </a:solidFill>
              </a:rPr>
              <a:t>The Believers</a:t>
            </a:r>
            <a:endParaRPr lang="en-US" sz="6000" dirty="0">
              <a:solidFill>
                <a:srgbClr val="FFFF00"/>
              </a:solidFill>
            </a:endParaRPr>
          </a:p>
        </p:txBody>
      </p:sp>
      <p:sp>
        <p:nvSpPr>
          <p:cNvPr id="3" name="Content Placeholder 2"/>
          <p:cNvSpPr>
            <a:spLocks noGrp="1"/>
          </p:cNvSpPr>
          <p:nvPr>
            <p:ph sz="half" idx="1"/>
          </p:nvPr>
        </p:nvSpPr>
        <p:spPr/>
        <p:txBody>
          <a:bodyPr>
            <a:normAutofit lnSpcReduction="10000"/>
          </a:bodyPr>
          <a:lstStyle/>
          <a:p>
            <a:r>
              <a:rPr lang="en-US" dirty="0" smtClean="0">
                <a:solidFill>
                  <a:srgbClr val="FFFF00"/>
                </a:solidFill>
              </a:rPr>
              <a:t>John </a:t>
            </a:r>
            <a:r>
              <a:rPr lang="en-US" dirty="0" err="1" smtClean="0">
                <a:solidFill>
                  <a:srgbClr val="FFFF00"/>
                </a:solidFill>
              </a:rPr>
              <a:t>Valez</a:t>
            </a:r>
            <a:r>
              <a:rPr lang="en-US" dirty="0" smtClean="0">
                <a:solidFill>
                  <a:srgbClr val="FFFF00"/>
                </a:solidFill>
              </a:rPr>
              <a:t>- an artist who believes he was abducted by aliens.</a:t>
            </a:r>
          </a:p>
          <a:p>
            <a:r>
              <a:rPr lang="en-US" dirty="0" smtClean="0">
                <a:solidFill>
                  <a:srgbClr val="FFFF00"/>
                </a:solidFill>
              </a:rPr>
              <a:t>He’s seen 3 types: Small gray ones, tall gray ones, and purplish blue ones with rough, burlap robes.</a:t>
            </a:r>
          </a:p>
          <a:p>
            <a:r>
              <a:rPr lang="en-US" dirty="0" smtClean="0">
                <a:solidFill>
                  <a:srgbClr val="FFFF00"/>
                </a:solidFill>
              </a:rPr>
              <a:t>He says he saw a blinding light and his whole body went limp.</a:t>
            </a:r>
            <a:endParaRPr lang="en-US" dirty="0">
              <a:solidFill>
                <a:srgbClr val="FFFF00"/>
              </a:solidFill>
            </a:endParaRPr>
          </a:p>
        </p:txBody>
      </p:sp>
      <p:pic>
        <p:nvPicPr>
          <p:cNvPr id="5" name="Content Placeholder 4" descr="alien 2.jpg"/>
          <p:cNvPicPr>
            <a:picLocks noGrp="1" noChangeAspect="1"/>
          </p:cNvPicPr>
          <p:nvPr>
            <p:ph sz="half" idx="2"/>
          </p:nvPr>
        </p:nvPicPr>
        <p:blipFill>
          <a:blip r:embed="rId3"/>
          <a:stretch>
            <a:fillRect/>
          </a:stretch>
        </p:blipFill>
        <p:spPr>
          <a:xfrm>
            <a:off x="5562600" y="1752600"/>
            <a:ext cx="2762845" cy="38862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FF00"/>
                </a:solidFill>
              </a:rPr>
              <a:t>The Believers</a:t>
            </a:r>
            <a:endParaRPr lang="en-US" dirty="0">
              <a:solidFill>
                <a:srgbClr val="FFFF00"/>
              </a:solidFill>
            </a:endParaRPr>
          </a:p>
        </p:txBody>
      </p:sp>
      <p:sp>
        <p:nvSpPr>
          <p:cNvPr id="3" name="Content Placeholder 2"/>
          <p:cNvSpPr>
            <a:spLocks noGrp="1"/>
          </p:cNvSpPr>
          <p:nvPr>
            <p:ph sz="half" idx="1"/>
          </p:nvPr>
        </p:nvSpPr>
        <p:spPr/>
        <p:txBody>
          <a:bodyPr>
            <a:normAutofit fontScale="92500" lnSpcReduction="10000"/>
          </a:bodyPr>
          <a:lstStyle/>
          <a:p>
            <a:r>
              <a:rPr lang="en-US" dirty="0" smtClean="0">
                <a:solidFill>
                  <a:srgbClr val="FFFF00"/>
                </a:solidFill>
              </a:rPr>
              <a:t>Buddy Hopkins</a:t>
            </a:r>
          </a:p>
          <a:p>
            <a:r>
              <a:rPr lang="en-US" dirty="0" smtClean="0">
                <a:solidFill>
                  <a:srgbClr val="FFFF00"/>
                </a:solidFill>
              </a:rPr>
              <a:t>Had a daytime UFO sighting</a:t>
            </a:r>
          </a:p>
          <a:p>
            <a:r>
              <a:rPr lang="en-US" dirty="0" smtClean="0">
                <a:solidFill>
                  <a:srgbClr val="FFFF00"/>
                </a:solidFill>
              </a:rPr>
              <a:t>He saw a disk in the sky that zoomed at great speeds against the wind.</a:t>
            </a:r>
          </a:p>
          <a:p>
            <a:r>
              <a:rPr lang="en-US" dirty="0" smtClean="0">
                <a:solidFill>
                  <a:srgbClr val="FFFF00"/>
                </a:solidFill>
              </a:rPr>
              <a:t>At first he thought it was a flat balloon, but after observing it for sometime he saw that it clearly wasn’t.</a:t>
            </a:r>
            <a:endParaRPr lang="en-US" dirty="0">
              <a:solidFill>
                <a:srgbClr val="FFFF00"/>
              </a:solidFill>
            </a:endParaRPr>
          </a:p>
        </p:txBody>
      </p:sp>
      <p:pic>
        <p:nvPicPr>
          <p:cNvPr id="5" name="Content Placeholder 4" descr="alien 4.jpg"/>
          <p:cNvPicPr>
            <a:picLocks noGrp="1" noChangeAspect="1"/>
          </p:cNvPicPr>
          <p:nvPr>
            <p:ph sz="half" idx="2"/>
          </p:nvPr>
        </p:nvPicPr>
        <p:blipFill>
          <a:blip r:embed="rId3"/>
          <a:stretch>
            <a:fillRect/>
          </a:stretch>
        </p:blipFill>
        <p:spPr>
          <a:xfrm>
            <a:off x="6705600" y="609600"/>
            <a:ext cx="1460500" cy="58420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solidFill>
                  <a:srgbClr val="FFFF00"/>
                </a:solidFill>
              </a:rPr>
              <a:t>My Theory</a:t>
            </a:r>
            <a:endParaRPr lang="en-US" sz="6000" dirty="0">
              <a:solidFill>
                <a:srgbClr val="FFFF00"/>
              </a:solidFill>
            </a:endParaRPr>
          </a:p>
        </p:txBody>
      </p:sp>
      <p:sp>
        <p:nvSpPr>
          <p:cNvPr id="3" name="Content Placeholder 2"/>
          <p:cNvSpPr>
            <a:spLocks noGrp="1"/>
          </p:cNvSpPr>
          <p:nvPr>
            <p:ph sz="half" idx="1"/>
          </p:nvPr>
        </p:nvSpPr>
        <p:spPr/>
        <p:txBody>
          <a:bodyPr>
            <a:normAutofit lnSpcReduction="10000"/>
          </a:bodyPr>
          <a:lstStyle/>
          <a:p>
            <a:r>
              <a:rPr lang="en-US" dirty="0" smtClean="0">
                <a:solidFill>
                  <a:srgbClr val="FFFF00"/>
                </a:solidFill>
              </a:rPr>
              <a:t>I think UFOs are real. </a:t>
            </a:r>
          </a:p>
          <a:p>
            <a:r>
              <a:rPr lang="en-US" dirty="0" smtClean="0">
                <a:solidFill>
                  <a:srgbClr val="FFFF00"/>
                </a:solidFill>
              </a:rPr>
              <a:t>It is almost impossible for us to be completely alone with the vast size of our universe. </a:t>
            </a:r>
          </a:p>
          <a:p>
            <a:r>
              <a:rPr lang="en-US" dirty="0" smtClean="0">
                <a:solidFill>
                  <a:srgbClr val="FFFF00"/>
                </a:solidFill>
              </a:rPr>
              <a:t>These aliens are obviously more advanced than us to be able to cover these great distances to reach our planet.</a:t>
            </a:r>
            <a:endParaRPr lang="en-US" dirty="0">
              <a:solidFill>
                <a:srgbClr val="FFFF00"/>
              </a:solidFill>
            </a:endParaRPr>
          </a:p>
        </p:txBody>
      </p:sp>
      <p:pic>
        <p:nvPicPr>
          <p:cNvPr id="5" name="Content Placeholder 4" descr="alien 5.jpg"/>
          <p:cNvPicPr>
            <a:picLocks noGrp="1" noChangeAspect="1"/>
          </p:cNvPicPr>
          <p:nvPr>
            <p:ph sz="half" idx="2"/>
          </p:nvPr>
        </p:nvPicPr>
        <p:blipFill>
          <a:blip r:embed="rId3"/>
          <a:stretch>
            <a:fillRect/>
          </a:stretch>
        </p:blipFill>
        <p:spPr>
          <a:xfrm>
            <a:off x="5105400" y="2057400"/>
            <a:ext cx="3307926" cy="3101181"/>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600" dirty="0" smtClean="0">
                <a:solidFill>
                  <a:srgbClr val="FFFF00"/>
                </a:solidFill>
              </a:rPr>
              <a:t>My Theory</a:t>
            </a:r>
            <a:endParaRPr lang="en-US" sz="6600" dirty="0">
              <a:solidFill>
                <a:srgbClr val="FFFF00"/>
              </a:solidFill>
            </a:endParaRPr>
          </a:p>
        </p:txBody>
      </p:sp>
      <p:sp>
        <p:nvSpPr>
          <p:cNvPr id="3" name="Content Placeholder 2"/>
          <p:cNvSpPr>
            <a:spLocks noGrp="1"/>
          </p:cNvSpPr>
          <p:nvPr>
            <p:ph sz="half" idx="1"/>
          </p:nvPr>
        </p:nvSpPr>
        <p:spPr/>
        <p:txBody>
          <a:bodyPr>
            <a:normAutofit fontScale="85000" lnSpcReduction="20000"/>
          </a:bodyPr>
          <a:lstStyle/>
          <a:p>
            <a:r>
              <a:rPr lang="en-US" dirty="0" smtClean="0">
                <a:solidFill>
                  <a:srgbClr val="FFFF00"/>
                </a:solidFill>
              </a:rPr>
              <a:t>They are most likely here to study us.</a:t>
            </a:r>
          </a:p>
          <a:p>
            <a:r>
              <a:rPr lang="en-US" dirty="0" smtClean="0">
                <a:solidFill>
                  <a:srgbClr val="FFFF00"/>
                </a:solidFill>
              </a:rPr>
              <a:t>They are probably not aware that we are intelligent too and are trying to figure out how we work by kidnapping us and conducting experiments instead of communicating and teaching us their knowledge.</a:t>
            </a:r>
          </a:p>
          <a:p>
            <a:r>
              <a:rPr lang="en-US" dirty="0" smtClean="0">
                <a:solidFill>
                  <a:srgbClr val="FFFF00"/>
                </a:solidFill>
              </a:rPr>
              <a:t>It’s basically the same thing we do when we take animals out of the wild.</a:t>
            </a:r>
            <a:endParaRPr lang="en-US" dirty="0">
              <a:solidFill>
                <a:srgbClr val="FFFF00"/>
              </a:solidFill>
            </a:endParaRPr>
          </a:p>
        </p:txBody>
      </p:sp>
      <p:pic>
        <p:nvPicPr>
          <p:cNvPr id="5" name="Content Placeholder 4" descr="alien 6.jpg"/>
          <p:cNvPicPr>
            <a:picLocks noGrp="1" noChangeAspect="1"/>
          </p:cNvPicPr>
          <p:nvPr>
            <p:ph sz="half" idx="2"/>
          </p:nvPr>
        </p:nvPicPr>
        <p:blipFill>
          <a:blip r:embed="rId3"/>
          <a:stretch>
            <a:fillRect/>
          </a:stretch>
        </p:blipFill>
        <p:spPr>
          <a:xfrm>
            <a:off x="5542359" y="1981200"/>
            <a:ext cx="2611041" cy="32766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200" dirty="0" smtClean="0">
                <a:solidFill>
                  <a:srgbClr val="FFFF00"/>
                </a:solidFill>
              </a:rPr>
              <a:t>My Theory</a:t>
            </a:r>
            <a:endParaRPr lang="en-US" sz="7200" dirty="0">
              <a:solidFill>
                <a:srgbClr val="FFFF00"/>
              </a:solidFill>
            </a:endParaRPr>
          </a:p>
        </p:txBody>
      </p:sp>
      <p:sp>
        <p:nvSpPr>
          <p:cNvPr id="3" name="Content Placeholder 2"/>
          <p:cNvSpPr>
            <a:spLocks noGrp="1"/>
          </p:cNvSpPr>
          <p:nvPr>
            <p:ph sz="half" idx="1"/>
          </p:nvPr>
        </p:nvSpPr>
        <p:spPr/>
        <p:txBody>
          <a:bodyPr/>
          <a:lstStyle/>
          <a:p>
            <a:r>
              <a:rPr lang="en-US" dirty="0" smtClean="0">
                <a:solidFill>
                  <a:srgbClr val="FFFF00"/>
                </a:solidFill>
              </a:rPr>
              <a:t>Finally, I believe that the aliens may be searching for intelligent life like their own, but since most of their abductees are either unconscious or stunned the whole time they think we are more like animals.</a:t>
            </a:r>
            <a:endParaRPr lang="en-US" dirty="0">
              <a:solidFill>
                <a:srgbClr val="FFFF00"/>
              </a:solidFill>
            </a:endParaRPr>
          </a:p>
        </p:txBody>
      </p:sp>
      <p:pic>
        <p:nvPicPr>
          <p:cNvPr id="5" name="Content Placeholder 4" descr="aliens 7.jpg"/>
          <p:cNvPicPr>
            <a:picLocks noGrp="1" noChangeAspect="1"/>
          </p:cNvPicPr>
          <p:nvPr>
            <p:ph sz="half" idx="2"/>
          </p:nvPr>
        </p:nvPicPr>
        <p:blipFill>
          <a:blip r:embed="rId3"/>
          <a:stretch>
            <a:fillRect/>
          </a:stretch>
        </p:blipFill>
        <p:spPr>
          <a:xfrm>
            <a:off x="4876800" y="2209800"/>
            <a:ext cx="3651087" cy="2224881"/>
          </a:xfr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71</TotalTime>
  <Words>493</Words>
  <Application>Microsoft Office PowerPoint</Application>
  <PresentationFormat>On-screen Show (4:3)</PresentationFormat>
  <Paragraphs>69</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U.F.Os</vt:lpstr>
      <vt:lpstr>The Mystery of U.F.Os</vt:lpstr>
      <vt:lpstr>The Skeptics</vt:lpstr>
      <vt:lpstr>The Skeptics</vt:lpstr>
      <vt:lpstr>The Believers</vt:lpstr>
      <vt:lpstr>The Believers</vt:lpstr>
      <vt:lpstr>My Theory</vt:lpstr>
      <vt:lpstr>My Theory</vt:lpstr>
      <vt:lpstr>My Theory</vt:lpstr>
      <vt:lpstr>Works Cited</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U.F.Os</dc:title>
  <dc:creator>tayste13</dc:creator>
  <cp:lastModifiedBy>tayste13</cp:lastModifiedBy>
  <cp:revision>13</cp:revision>
  <dcterms:created xsi:type="dcterms:W3CDTF">2009-03-17T16:25:28Z</dcterms:created>
  <dcterms:modified xsi:type="dcterms:W3CDTF">2009-04-14T16:08:16Z</dcterms:modified>
</cp:coreProperties>
</file>